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8"/>
    <p:restoredTop sz="94681"/>
  </p:normalViewPr>
  <p:slideViewPr>
    <p:cSldViewPr snapToGrid="0" snapToObjects="1">
      <p:cViewPr>
        <p:scale>
          <a:sx n="110" d="100"/>
          <a:sy n="110" d="100"/>
        </p:scale>
        <p:origin x="-2670" y="8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57822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840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514350" y="3077283"/>
            <a:ext cx="5829299" cy="21233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42900" y="396698"/>
            <a:ext cx="61721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160249" y="2494052"/>
            <a:ext cx="6537501" cy="617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1996104" y="3786983"/>
            <a:ext cx="8452202" cy="16716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-1404319" y="2172495"/>
            <a:ext cx="8452202" cy="49006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42900" y="396698"/>
            <a:ext cx="61721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42900" y="2311401"/>
            <a:ext cx="6172199" cy="65375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541735" y="6365523"/>
            <a:ext cx="5829299" cy="19674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541735" y="4198585"/>
            <a:ext cx="5829299" cy="2166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42900" y="396698"/>
            <a:ext cx="61721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71475" y="2311401"/>
            <a:ext cx="3286124" cy="65375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3771900" y="2311401"/>
            <a:ext cx="3286124" cy="65375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42900" y="396698"/>
            <a:ext cx="61721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342900" y="2217384"/>
            <a:ext cx="3030140" cy="9241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342900" y="3141485"/>
            <a:ext cx="3030140" cy="57074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3483769" y="2217384"/>
            <a:ext cx="3031332" cy="9241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3483769" y="3141485"/>
            <a:ext cx="3031332" cy="57074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42900" y="396698"/>
            <a:ext cx="61721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342900" y="394405"/>
            <a:ext cx="2256235" cy="16785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2681288" y="394408"/>
            <a:ext cx="3833811" cy="84544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342900" y="2072924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344216" y="6934200"/>
            <a:ext cx="4114800" cy="8186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344216" y="885119"/>
            <a:ext cx="4114800" cy="594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344216" y="7752821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42900" y="396698"/>
            <a:ext cx="61721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42900" y="2311401"/>
            <a:ext cx="6172199" cy="65375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342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4914900" y="9181396"/>
            <a:ext cx="1600199" cy="5274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AR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‹Nº›</a:t>
            </a:fld>
            <a:endParaRPr lang="es-AR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linkedin.com/company/399270?trk=prof-exp-company-name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8619" y="1207580"/>
            <a:ext cx="6858000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AR" sz="3200" b="1" i="0" u="none" strike="noStrike" cap="none" dirty="0">
                <a:solidFill>
                  <a:srgbClr val="EF3E42"/>
                </a:solidFill>
                <a:latin typeface="Calibri"/>
                <a:ea typeface="Calibri"/>
                <a:cs typeface="Calibri"/>
                <a:sym typeface="Calibri"/>
              </a:rPr>
              <a:t>El cuidado del paciente con EPOC</a:t>
            </a:r>
          </a:p>
        </p:txBody>
      </p:sp>
      <p:sp>
        <p:nvSpPr>
          <p:cNvPr id="85" name="Shape 85"/>
          <p:cNvSpPr/>
          <p:nvPr/>
        </p:nvSpPr>
        <p:spPr>
          <a:xfrm>
            <a:off x="68773" y="1817773"/>
            <a:ext cx="6589989" cy="711756"/>
          </a:xfrm>
          <a:prstGeom prst="roundRect">
            <a:avLst>
              <a:gd name="adj" fmla="val 16667"/>
            </a:avLst>
          </a:prstGeom>
          <a:solidFill>
            <a:srgbClr val="EF3E42"/>
          </a:solidFill>
          <a:ln w="9525" cap="flat" cmpd="sng">
            <a:solidFill>
              <a:srgbClr val="BFBFBF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AR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Jornada de intercambio de experiencias con formatos </a:t>
            </a:r>
            <a:r>
              <a:rPr lang="es-AR" sz="20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educativos innovadores.</a:t>
            </a:r>
            <a:endParaRPr lang="es-AR"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/>
          <p:nvPr/>
        </p:nvSpPr>
        <p:spPr>
          <a:xfrm>
            <a:off x="0" y="3095625"/>
            <a:ext cx="6858000" cy="4785407"/>
          </a:xfrm>
          <a:prstGeom prst="rect">
            <a:avLst/>
          </a:prstGeom>
          <a:solidFill>
            <a:srgbClr val="D8D8D8"/>
          </a:solidFill>
          <a:ln w="25400" cap="flat" cmpd="sng">
            <a:solidFill>
              <a:srgbClr val="D8D8D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Shape 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9" y="9718346"/>
            <a:ext cx="6849379" cy="187654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/>
          <p:nvPr/>
        </p:nvSpPr>
        <p:spPr>
          <a:xfrm>
            <a:off x="260650" y="5018799"/>
            <a:ext cx="6597348" cy="2679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AR" b="1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Invitados:</a:t>
            </a:r>
            <a:endParaRPr lang="es-AR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buSzPct val="25000"/>
              <a:buNone/>
            </a:pP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Klgo</a:t>
            </a: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Roberto Vera </a:t>
            </a: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| Univ. de Chile</a:t>
            </a:r>
            <a:endParaRPr lang="es-AR"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hlinkClick r:id="rId4"/>
            </a:endParaRPr>
          </a:p>
          <a:p>
            <a:pPr marL="285750" marR="0" lvl="0" indent="-285750" algn="l" rtl="0">
              <a:spcBef>
                <a:spcPts val="0"/>
              </a:spcBef>
              <a:buSzPct val="25000"/>
              <a:buNone/>
            </a:pP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Cesar Maquillon Ortiz | Clínica Dávila | Chile</a:t>
            </a:r>
          </a:p>
          <a:p>
            <a:pPr marL="285750" lvl="0" indent="-285750">
              <a:buSzPct val="25000"/>
            </a:pP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Eduardo De Vito   ] Instituto Lanari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None/>
            </a:pP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</a:t>
            </a: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Vilma Tripodoro | Instituto Lanari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None/>
            </a:pP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Daniel Colodenco | </a:t>
            </a: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Hosp. Maria Ferrer</a:t>
            </a:r>
            <a:endParaRPr lang="es-AR"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285750">
              <a:buSzPct val="25000"/>
            </a:pP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Ricardo del Olmo | Hosp. Maria Ferrer</a:t>
            </a:r>
          </a:p>
          <a:p>
            <a:pPr marL="285750" lvl="0" indent="-285750">
              <a:buSzPct val="25000"/>
            </a:pP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Fabian Caro  | Hosp. Maria Ferrer</a:t>
            </a:r>
            <a:endParaRPr lang="es-AR" sz="13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SzPct val="25000"/>
            </a:pP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Lic</a:t>
            </a: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Marcela Saadia Hosp. Maria Ferrer</a:t>
            </a:r>
            <a:endParaRPr lang="es-AR" sz="13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SzPct val="25000"/>
            </a:pP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Klgo Lic. Ignacio </a:t>
            </a: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Capparelli. Hosp. Maria Ferrer</a:t>
            </a:r>
          </a:p>
          <a:p>
            <a:pPr marL="285750" indent="-285750">
              <a:buSzPct val="25000"/>
            </a:pP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Dra</a:t>
            </a: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Brenda Varela  | Htal. Alemán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None/>
            </a:pP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Dra. Gabriela Tabaj | Htal. </a:t>
            </a: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Cetrangolo</a:t>
            </a:r>
          </a:p>
          <a:p>
            <a:pPr marL="285750" marR="0" lvl="0" indent="-285750" algn="l" rtl="0">
              <a:spcBef>
                <a:spcPts val="0"/>
              </a:spcBef>
              <a:buSzPct val="25000"/>
              <a:buNone/>
            </a:pP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Ignacio Maglio H. Muniz</a:t>
            </a:r>
          </a:p>
          <a:p>
            <a:pPr marL="285750" marR="0" lvl="0" indent="-285750" rtl="0">
              <a:spcBef>
                <a:spcPts val="0"/>
              </a:spcBef>
              <a:buSzPct val="25000"/>
              <a:buNone/>
            </a:pPr>
            <a:r>
              <a:rPr lang="es-A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</a:t>
            </a:r>
            <a:r>
              <a:rPr lang="es-A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Dr. Xavier Gómez Batiste| Inst. Català d’Oncologia Universitat de Vic |España</a:t>
            </a:r>
          </a:p>
          <a:p>
            <a:pPr marL="0" marR="0" lvl="0" indent="0" rtl="0">
              <a:spcBef>
                <a:spcPts val="0"/>
              </a:spcBef>
              <a:buNone/>
            </a:pPr>
            <a:endParaRPr sz="1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153942" y="8680676"/>
            <a:ext cx="6567353" cy="983129"/>
          </a:xfrm>
          <a:prstGeom prst="roundRect">
            <a:avLst>
              <a:gd name="adj" fmla="val 16667"/>
            </a:avLst>
          </a:prstGeom>
          <a:solidFill>
            <a:srgbClr val="EF3E42"/>
          </a:solidFill>
          <a:ln w="9525" cap="flat" cmpd="sng">
            <a:solidFill>
              <a:srgbClr val="BFBFBF"/>
            </a:solidFill>
            <a:prstDash val="solid"/>
            <a:round/>
            <a:headEnd type="none" w="med" len="med"/>
            <a:tailEnd type="none" w="med" len="med"/>
          </a:ln>
          <a:effectLst>
            <a:outerShdw blurRad="39999" dist="23000" dir="5400000" rotWithShape="0">
              <a:srgbClr val="000000">
                <a:alpha val="34901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endParaRPr lang="es-AR" sz="1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174014" y="8741355"/>
            <a:ext cx="6567350" cy="8617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AR" sz="16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Lugar: </a:t>
            </a:r>
            <a:r>
              <a:rPr lang="es-AR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Hospital Británico – </a:t>
            </a:r>
            <a:r>
              <a:rPr lang="es-AR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s-AR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alón </a:t>
            </a:r>
            <a:r>
              <a:rPr lang="es-AR" sz="160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Ravenscroft</a:t>
            </a:r>
            <a:r>
              <a:rPr lang="es-AR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s-AR" sz="160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Perdriel</a:t>
            </a:r>
            <a:r>
              <a:rPr lang="es-AR" sz="16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74 - CABA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s-AR" b="1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ct val="25000"/>
            </a:pPr>
            <a:r>
              <a:rPr lang="es-AR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Informes </a:t>
            </a:r>
            <a:r>
              <a:rPr lang="es-AR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es-AR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inscripción </a:t>
            </a:r>
            <a:r>
              <a:rPr lang="es-AR" b="1" u="sng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previa</a:t>
            </a:r>
            <a:r>
              <a:rPr lang="es-AR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lang="es-AR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docencia@hbritanico.com.ar</a:t>
            </a:r>
            <a:r>
              <a:rPr lang="es-AR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Tel : </a:t>
            </a:r>
            <a:r>
              <a:rPr lang="es-AR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4304-2051 </a:t>
            </a:r>
            <a:r>
              <a:rPr lang="es-AR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</a:t>
            </a:r>
            <a:r>
              <a:rPr lang="es-AR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s-AR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2808 </a:t>
            </a: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7523" y="8022940"/>
            <a:ext cx="2347823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/>
          <p:nvPr/>
        </p:nvSpPr>
        <p:spPr>
          <a:xfrm>
            <a:off x="3310217" y="4768333"/>
            <a:ext cx="2375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95" name="Shape 95"/>
          <p:cNvSpPr/>
          <p:nvPr/>
        </p:nvSpPr>
        <p:spPr>
          <a:xfrm>
            <a:off x="3310217" y="4768333"/>
            <a:ext cx="237566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A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96" name="Shape 9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179881" y="301377"/>
            <a:ext cx="2367774" cy="10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Shape 97"/>
          <p:cNvSpPr txBox="1"/>
          <p:nvPr/>
        </p:nvSpPr>
        <p:spPr>
          <a:xfrm>
            <a:off x="153942" y="3771028"/>
            <a:ext cx="6264600" cy="1284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s-AR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Contenidos</a:t>
            </a:r>
            <a:r>
              <a:rPr lang="es-AR" b="1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lang="es-AR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s-AR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Disertaciones de expertos</a:t>
            </a:r>
            <a:endParaRPr lang="es-AR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s-A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Dramatizaciones con escenas de la vida cotidiana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s-A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Talleres: VNI, ejercicio </a:t>
            </a:r>
            <a:r>
              <a:rPr lang="es-AR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A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rehabilitación y directivas anticipadas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s-A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Casos problema para debate y revisión de la </a:t>
            </a:r>
            <a:r>
              <a:rPr lang="es-AR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literatura</a:t>
            </a:r>
          </a:p>
          <a:p>
            <a:pPr lvl="0">
              <a:buClr>
                <a:schemeClr val="dk1"/>
              </a:buClr>
              <a:buSzPct val="100000"/>
            </a:pPr>
            <a:r>
              <a:rPr lang="es-AR" sz="1200" dirty="0" smtClean="0">
                <a:solidFill>
                  <a:schemeClr val="bg2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       </a:t>
            </a:r>
            <a:endParaRPr lang="es-AR" u="sng" dirty="0">
              <a:solidFill>
                <a:schemeClr val="bg2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 txBox="1"/>
          <p:nvPr/>
        </p:nvSpPr>
        <p:spPr>
          <a:xfrm>
            <a:off x="3897269" y="5089525"/>
            <a:ext cx="3123567" cy="17211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AR" sz="105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Comisión organizadora:</a:t>
            </a:r>
          </a:p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AR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Alejandro Salvado (Médico Neumonólogo)</a:t>
            </a:r>
          </a:p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AR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Dra. Rosa Mertnoff (Médica Paliativista)</a:t>
            </a:r>
          </a:p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AR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Lic. Rebeca Anijovich ( Lic. en Educación)</a:t>
            </a:r>
          </a:p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AR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Lic. Elizabeth Gothelf (Lic.en Educación)</a:t>
            </a:r>
          </a:p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AR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Lic. Lucía Wang (Lic. en Sociología)</a:t>
            </a:r>
          </a:p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AR" sz="105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Julián Matta, Matías Slupski, Lucía Saravia (Prod. audiovisual)</a:t>
            </a:r>
          </a:p>
        </p:txBody>
      </p:sp>
      <p:pic>
        <p:nvPicPr>
          <p:cNvPr id="100" name="Shape 1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35832" y="7996134"/>
            <a:ext cx="2618573" cy="6351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1268482" y="3095625"/>
            <a:ext cx="48173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AR" sz="11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Dirigido a:  </a:t>
            </a:r>
            <a:r>
              <a:rPr lang="es-AR" sz="11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Neumonólogos</a:t>
            </a:r>
            <a:r>
              <a:rPr lang="es-AR" sz="11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AR" sz="1100" i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paliativistas</a:t>
            </a:r>
            <a:r>
              <a:rPr lang="es-AR" sz="11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clínicos y </a:t>
            </a:r>
            <a:r>
              <a:rPr lang="es-AR" sz="11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otros profesionales </a:t>
            </a:r>
            <a:r>
              <a:rPr lang="es-AR" sz="11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la salud</a:t>
            </a:r>
          </a:p>
          <a:p>
            <a:endParaRPr lang="es-AR" sz="1100" i="1" dirty="0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301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Shape 86"/>
          <p:cNvSpPr txBox="1"/>
          <p:nvPr/>
        </p:nvSpPr>
        <p:spPr>
          <a:xfrm>
            <a:off x="28689" y="2504727"/>
            <a:ext cx="6858000" cy="8898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050" b="0" i="0" u="none" strike="noStrike" cap="none" dirty="0">
              <a:solidFill>
                <a:srgbClr val="00499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AR" sz="1600" b="1" i="0" u="none" strike="noStrike" cap="none" dirty="0">
                <a:solidFill>
                  <a:srgbClr val="004990"/>
                </a:solidFill>
                <a:latin typeface="Calibri"/>
                <a:ea typeface="Calibri"/>
                <a:cs typeface="Calibri"/>
                <a:sym typeface="Calibri"/>
              </a:rPr>
              <a:t>Miércoles 16 de noviembre de </a:t>
            </a:r>
            <a:r>
              <a:rPr lang="es-AR" sz="1600" b="1" i="0" u="none" strike="noStrike" cap="none" dirty="0" smtClean="0">
                <a:solidFill>
                  <a:srgbClr val="004990"/>
                </a:solidFill>
                <a:latin typeface="Calibri"/>
                <a:ea typeface="Calibri"/>
                <a:cs typeface="Calibri"/>
                <a:sym typeface="Calibri"/>
              </a:rPr>
              <a:t>8:30 </a:t>
            </a:r>
            <a:r>
              <a:rPr lang="es-AR" sz="1600" b="1" i="0" u="none" strike="noStrike" cap="none" dirty="0">
                <a:solidFill>
                  <a:srgbClr val="004990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s-AR" sz="1600" b="1" i="0" u="none" strike="noStrike" cap="none" dirty="0" smtClean="0">
                <a:solidFill>
                  <a:srgbClr val="00499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s-AR" sz="1600" b="1" dirty="0" smtClean="0">
                <a:solidFill>
                  <a:srgbClr val="004990"/>
                </a:solidFill>
                <a:latin typeface="Calibri"/>
                <a:ea typeface="Calibri"/>
                <a:cs typeface="Calibri"/>
                <a:sym typeface="Calibri"/>
              </a:rPr>
              <a:t>7:00 hs</a:t>
            </a:r>
            <a:endParaRPr lang="es-AR" sz="1600" b="1" dirty="0">
              <a:solidFill>
                <a:srgbClr val="00499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600" b="0" i="0" u="none" strike="noStrike" cap="none" dirty="0">
              <a:solidFill>
                <a:srgbClr val="00499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rgbClr val="00499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AR" sz="1800" b="0" i="0" u="none" strike="noStrike" cap="none" dirty="0">
                <a:solidFill>
                  <a:srgbClr val="004990"/>
                </a:solidFill>
                <a:latin typeface="Calibri"/>
                <a:ea typeface="Calibri"/>
                <a:cs typeface="Calibri"/>
                <a:sym typeface="Calibri"/>
              </a:rPr>
              <a:t>Directores: Dr. Alejandro Salvado- Dra. Rosa Mertnoff</a:t>
            </a:r>
          </a:p>
        </p:txBody>
      </p:sp>
      <p:pic>
        <p:nvPicPr>
          <p:cNvPr id="21" name="Picture 20" descr="Pua GSK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55221" y="7888621"/>
            <a:ext cx="788328" cy="664791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5240682" y="8464742"/>
            <a:ext cx="144462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Sponsor en educación médica</a:t>
            </a:r>
            <a:endParaRPr lang="es-AR" sz="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197</Words>
  <Application>Microsoft Office PowerPoint</Application>
  <PresentationFormat>A4 (210 x 297 mm)</PresentationFormat>
  <Paragraphs>41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Carlos</cp:lastModifiedBy>
  <cp:revision>19</cp:revision>
  <dcterms:modified xsi:type="dcterms:W3CDTF">2016-11-10T20:25:24Z</dcterms:modified>
</cp:coreProperties>
</file>