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8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491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973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745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807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885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758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124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528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7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536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801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D40A8-0F02-4765-9316-4A01E53C6FAA}" type="datetimeFigureOut">
              <a:rPr lang="es-AR" smtClean="0"/>
              <a:t>08/04/2015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B0FA-E4F5-4C2F-B9D9-A60A9AEFC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845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59832" y="1700808"/>
            <a:ext cx="5536704" cy="2664296"/>
          </a:xfrm>
        </p:spPr>
        <p:txBody>
          <a:bodyPr>
            <a:normAutofit fontScale="55000" lnSpcReduction="20000"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INSTITUTO DE TISIONEUMONOLOGIA</a:t>
            </a:r>
            <a:endParaRPr lang="es-AR" b="1" dirty="0">
              <a:solidFill>
                <a:schemeClr val="tx1"/>
              </a:solidFill>
            </a:endParaRPr>
          </a:p>
          <a:p>
            <a:r>
              <a:rPr lang="es-ES" b="1" cap="all" dirty="0">
                <a:solidFill>
                  <a:schemeClr val="tx1"/>
                </a:solidFill>
              </a:rPr>
              <a:t>“Prof. Dr. </a:t>
            </a:r>
            <a:r>
              <a:rPr lang="es-ES" b="1" cap="all" dirty="0" err="1">
                <a:solidFill>
                  <a:schemeClr val="tx1"/>
                </a:solidFill>
              </a:rPr>
              <a:t>RaUl</a:t>
            </a:r>
            <a:r>
              <a:rPr lang="es-ES" b="1" cap="all" dirty="0">
                <a:solidFill>
                  <a:schemeClr val="tx1"/>
                </a:solidFill>
              </a:rPr>
              <a:t>  F. </a:t>
            </a:r>
            <a:r>
              <a:rPr lang="es-ES" b="1" cap="all" dirty="0" err="1">
                <a:solidFill>
                  <a:schemeClr val="tx1"/>
                </a:solidFill>
              </a:rPr>
              <a:t>vaccarezza</a:t>
            </a:r>
            <a:r>
              <a:rPr lang="es-ES" b="1" cap="all" dirty="0">
                <a:solidFill>
                  <a:schemeClr val="tx1"/>
                </a:solidFill>
              </a:rPr>
              <a:t>”</a:t>
            </a:r>
            <a:endParaRPr lang="es-AR" b="1" cap="all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Facultad de </a:t>
            </a:r>
            <a:r>
              <a:rPr lang="es-ES" dirty="0" smtClean="0">
                <a:solidFill>
                  <a:schemeClr val="tx1"/>
                </a:solidFill>
              </a:rPr>
              <a:t>Medicina-UBA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Av. Vélez Sarsfield 405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 54 11 4304-8532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 54 11 4304-1129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CABA (1281)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http://www.vaccarezza.fmed.uba.ar/web/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 descr="Logo Instituto Vaccarezza (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90" y="1454600"/>
            <a:ext cx="1848445" cy="307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USUARIO\AppData\Local\Microsoft\Windows\Temporary Internet Files\Content.IE5\J14ECBLE\telefono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46" y="2900733"/>
            <a:ext cx="439984" cy="43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491880" y="1628800"/>
            <a:ext cx="4608512" cy="2736304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1788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Castro Zorrilla</dc:creator>
  <cp:lastModifiedBy>Liliana Castro Zorrilla</cp:lastModifiedBy>
  <cp:revision>2</cp:revision>
  <dcterms:created xsi:type="dcterms:W3CDTF">2015-04-08T22:57:20Z</dcterms:created>
  <dcterms:modified xsi:type="dcterms:W3CDTF">2015-04-08T23:10:28Z</dcterms:modified>
</cp:coreProperties>
</file>